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8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1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6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9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2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1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6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0842-E56C-476A-A3C0-8C0FB763A1D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3562B-36DA-4B82-BC6F-4A0DF95F2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5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1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 QUALITY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153400" cy="35814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Our laboratory management and staff are </a:t>
            </a:r>
            <a:r>
              <a:rPr lang="en-US" sz="2400" b="1" i="1" dirty="0">
                <a:solidFill>
                  <a:schemeClr val="tx1"/>
                </a:solidFill>
              </a:rPr>
              <a:t>committed</a:t>
            </a:r>
            <a:r>
              <a:rPr lang="en-US" sz="2400" b="1" dirty="0">
                <a:solidFill>
                  <a:schemeClr val="tx1"/>
                </a:solidFill>
              </a:rPr>
              <a:t> to a professional practice through quality testing including, but not limited to ISO/IEC 17025.  Our standard of service is above others due to dedication, competence, impartiality, and long-term experience. It is our </a:t>
            </a:r>
            <a:r>
              <a:rPr lang="en-US" sz="2400" b="1" i="1" dirty="0">
                <a:solidFill>
                  <a:schemeClr val="tx1"/>
                </a:solidFill>
              </a:rPr>
              <a:t>objective</a:t>
            </a:r>
            <a:r>
              <a:rPr lang="en-US" sz="2400" b="1" dirty="0">
                <a:solidFill>
                  <a:schemeClr val="tx1"/>
                </a:solidFill>
              </a:rPr>
              <a:t> to deliver a quality result from a quality performance through the ongoing development and consistent operations of our staff.  It is our </a:t>
            </a:r>
            <a:r>
              <a:rPr lang="en-US" sz="2400" b="1" i="1" dirty="0">
                <a:solidFill>
                  <a:schemeClr val="tx1"/>
                </a:solidFill>
              </a:rPr>
              <a:t>requirement</a:t>
            </a:r>
            <a:r>
              <a:rPr lang="en-US" sz="2400" b="1" dirty="0">
                <a:solidFill>
                  <a:schemeClr val="tx1"/>
                </a:solidFill>
              </a:rPr>
              <a:t> that all associated with testing are expected to know the documentation and implement these on a daily basis.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escription: cid:270564717@11032013-046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9" y="533400"/>
            <a:ext cx="1352551" cy="59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87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LAB QUALITY POLICY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POLICY</dc:title>
  <dc:creator>Matt Ceccardi</dc:creator>
  <cp:lastModifiedBy>Matt Ceccardi</cp:lastModifiedBy>
  <cp:revision>9</cp:revision>
  <cp:lastPrinted>2020-08-05T20:20:17Z</cp:lastPrinted>
  <dcterms:created xsi:type="dcterms:W3CDTF">2020-07-09T17:09:36Z</dcterms:created>
  <dcterms:modified xsi:type="dcterms:W3CDTF">2021-09-21T16:32:20Z</dcterms:modified>
</cp:coreProperties>
</file>